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17" r:id="rId2"/>
    <p:sldId id="318" r:id="rId3"/>
    <p:sldId id="292" r:id="rId4"/>
    <p:sldId id="293" r:id="rId5"/>
    <p:sldId id="294" r:id="rId6"/>
    <p:sldId id="312" r:id="rId7"/>
    <p:sldId id="296" r:id="rId8"/>
    <p:sldId id="314" r:id="rId9"/>
    <p:sldId id="315" r:id="rId10"/>
    <p:sldId id="299" r:id="rId11"/>
    <p:sldId id="300" r:id="rId12"/>
    <p:sldId id="316" r:id="rId13"/>
    <p:sldId id="302" r:id="rId14"/>
    <p:sldId id="303" r:id="rId15"/>
    <p:sldId id="304" r:id="rId16"/>
    <p:sldId id="305" r:id="rId17"/>
    <p:sldId id="306" r:id="rId18"/>
    <p:sldId id="307" r:id="rId19"/>
    <p:sldId id="308" r:id="rId20"/>
    <p:sldId id="309" r:id="rId21"/>
    <p:sldId id="310" r:id="rId22"/>
    <p:sldId id="3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16" d="100"/>
          <a:sy n="116" d="100"/>
        </p:scale>
        <p:origin x="54" y="213"/>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31594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6884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60094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3435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0776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96876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2606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3249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4339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6480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6887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18334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978FD20-38F5-41C6-9A91-66E000469E1A}"/>
              </a:ext>
            </a:extLst>
          </p:cNvPr>
          <p:cNvSpPr txBox="1"/>
          <p:nvPr userDrawn="1"/>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pstone.cse.msu.edu/2017-01/schedules/all-hands-meeting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April 21) </a:t>
            </a:r>
            <a:r>
              <a:rPr lang="en-US" dirty="0"/>
              <a:t>and on budget ($0). </a:t>
            </a:r>
          </a:p>
          <a:p>
            <a:pPr lvl="1"/>
            <a:r>
              <a:rPr lang="en-US" dirty="0"/>
              <a:t>The time limit for your presentation </a:t>
            </a:r>
            <a:r>
              <a:rPr lang="en-US"/>
              <a:t>is 14 </a:t>
            </a:r>
            <a:r>
              <a:rPr lang="en-US" dirty="0"/>
              <a:t>minutes, which will be strictly enforced. Practice your presentation to ensure that you will finish within the allotted time.</a:t>
            </a:r>
          </a:p>
          <a:p>
            <a:pPr lvl="1"/>
            <a:r>
              <a:rPr lang="en-US" dirty="0"/>
              <a:t>Each team will share and “drive” the slide deck for their own team. Practice this using Microsoft Teams.</a:t>
            </a:r>
          </a:p>
          <a:p>
            <a:pPr lvl="1"/>
            <a:r>
              <a:rPr lang="en-US" dirty="0"/>
              <a:t>We will meet in two split-hands meetings one </a:t>
            </a:r>
            <a:r>
              <a:rPr lang="en-US"/>
              <a:t>for James’ </a:t>
            </a:r>
            <a:r>
              <a:rPr lang="en-US" dirty="0"/>
              <a:t>teams and one </a:t>
            </a:r>
            <a:r>
              <a:rPr lang="en-US"/>
              <a:t>for Luke’s </a:t>
            </a:r>
            <a:r>
              <a:rPr lang="en-US" dirty="0"/>
              <a:t>teams.</a:t>
            </a:r>
          </a:p>
          <a:p>
            <a:pPr lvl="1"/>
            <a:r>
              <a:rPr lang="en-US" dirty="0"/>
              <a:t>All team members should turn their cameras on during their presentation.</a:t>
            </a:r>
          </a:p>
          <a:p>
            <a:pPr lvl="1"/>
            <a:r>
              <a:rPr lang="en-US" dirty="0"/>
              <a:t>All team members are required to dress business casual on the day of their presentation. Business casual does not include sneakers, tennis shoes, hats, coats, hoodies, t-shirts or shirts that are not tucked into pants. Google “what is business casual.”</a:t>
            </a:r>
          </a:p>
          <a:p>
            <a:pPr lvl="1"/>
            <a:r>
              <a:rPr lang="en-US" dirty="0"/>
              <a:t>Although the presentations will be scheduled over the course </a:t>
            </a:r>
            <a:r>
              <a:rPr lang="en-US"/>
              <a:t>of three </a:t>
            </a:r>
            <a:r>
              <a:rPr lang="en-US" dirty="0"/>
              <a:t>meetings, all teams must be prepared to present on the first day scheduled</a:t>
            </a:r>
            <a:r>
              <a:rPr lang="en-US"/>
              <a:t>, Thursday, February 4.</a:t>
            </a:r>
            <a:endParaRPr lang="en-US" dirty="0"/>
          </a:p>
          <a:p>
            <a:pPr lvl="1"/>
            <a:r>
              <a:rPr lang="en-US" dirty="0"/>
              <a:t>The presentation schedule will be posted on our </a:t>
            </a:r>
            <a:r>
              <a:rPr lang="en-US" dirty="0">
                <a:hlinkClick r:id="rId3"/>
              </a:rPr>
              <a:t>All-Hands Meetings</a:t>
            </a:r>
            <a:r>
              <a:rPr lang="en-US" dirty="0"/>
              <a:t> page in the evening </a:t>
            </a:r>
            <a:r>
              <a:rPr lang="en-US"/>
              <a:t>of Wednesday, February 3.</a:t>
            </a:r>
            <a:endParaRPr lang="en-US" dirty="0"/>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700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 </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11</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12</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System Architecture</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System Architecture</a:t>
            </a:r>
            <a:endParaRPr lang="en-US" dirty="0"/>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Use only the Windows version of Office 365.</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Wednesday, February 3.</a:t>
            </a:r>
            <a:endParaRPr lang="en-US" dirty="0"/>
          </a:p>
          <a:p>
            <a:pPr lvl="1"/>
            <a:r>
              <a:rPr lang="en-US" dirty="0"/>
              <a:t>Name your PowerPoint slide deck file as “team-[</a:t>
            </a:r>
            <a:r>
              <a:rPr lang="en-US"/>
              <a:t>team-name]-project-plan-presentation</a:t>
            </a:r>
            <a:r>
              <a:rPr lang="en-US" dirty="0"/>
              <a:t>.pptx” replacing “[team-name]” with your team’s name (using all lower case and replacing all blanks with dashes) in your filename as in </a:t>
            </a:r>
            <a:r>
              <a:rPr lang="en-US"/>
              <a:t>“team-auto-owners-project-plan-presentation</a:t>
            </a:r>
            <a:r>
              <a:rPr lang="en-US" dirty="0"/>
              <a:t>.pptx”.</a:t>
            </a:r>
          </a:p>
          <a:p>
            <a:pPr lvl="1"/>
            <a:r>
              <a:rPr lang="en-US" dirty="0"/>
              <a:t>Upload your PowerPoint slide deck to the </a:t>
            </a:r>
            <a:r>
              <a:rPr lang="en-US"/>
              <a:t>folder “Project Plan </a:t>
            </a:r>
            <a:r>
              <a:rPr lang="en-US" dirty="0"/>
              <a:t>Presentation Slide Decks” in our Microsoft Teams General Channel file space by 11:59 p.m</a:t>
            </a:r>
            <a:r>
              <a:rPr lang="en-US"/>
              <a:t>., Wednesday, February 3.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Wednesday, February 3.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t>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t>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Spring 2021</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5</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2082</Words>
  <Application>Microsoft Office PowerPoint</Application>
  <PresentationFormat>On-screen Show (4:3)</PresentationFormat>
  <Paragraphs>295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Wingdings</vt:lpstr>
      <vt:lpstr>Office Theme</vt:lpstr>
      <vt:lpstr>Read Me [1 of 2]</vt:lpstr>
      <vt:lpstr>READ ME [2 of 2]</vt:lpstr>
      <vt:lpstr>Project Plan Presentation [Project Title 36pt]</vt:lpstr>
      <vt:lpstr>Functional Specifications</vt:lpstr>
      <vt:lpstr>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Technical Specifications</vt:lpstr>
      <vt:lpstr>System Architecture</vt:lpstr>
      <vt:lpstr>System Architecture</vt:lpstr>
      <vt:lpstr>System Architecture</vt:lpstr>
      <vt:lpstr>System Architecture</vt:lpstr>
      <vt:lpstr>System Architecture</vt:lpstr>
      <vt:lpstr>System Architecture</vt:lpstr>
      <vt:lpstr>System Components</vt:lpstr>
      <vt:lpstr>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Dyksen, Wayne</cp:lastModifiedBy>
  <cp:revision>259</cp:revision>
  <dcterms:created xsi:type="dcterms:W3CDTF">2006-08-16T00:00:00Z</dcterms:created>
  <dcterms:modified xsi:type="dcterms:W3CDTF">2021-03-29T13:18:43Z</dcterms:modified>
</cp:coreProperties>
</file>